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9EC5-4770-4065-8DCC-4E496B09795F}" type="datetimeFigureOut">
              <a:rPr lang="en-US" smtClean="0"/>
              <a:t>3/6/2011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E43-2EB2-415F-BB22-99477EC6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9EC5-4770-4065-8DCC-4E496B09795F}" type="datetimeFigureOut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7E43-2EB2-415F-BB22-99477EC6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How to get FL Attraction Tickets at the Resident Price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5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doni MT" pitchFamily="18" charset="0"/>
              </a:rPr>
              <a:t>A Few Words from Scout</a:t>
            </a:r>
            <a:endParaRPr lang="en-US" sz="4000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Scout’s Disclaimer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Go to Florida DMV Website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Choose Option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Gather Necessary Documents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1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Complete Online Application</a:t>
            </a:r>
            <a:endParaRPr lang="en-US" smtClean="0">
              <a:latin typeface="Bodoni MT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Last Steps</a:t>
            </a:r>
            <a:r>
              <a:rPr lang="en-US" smtClean="0"/>
              <a:t>  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to get FL Attraction Tickets at the Resident Price</vt:lpstr>
      <vt:lpstr>A Few Words from Scout</vt:lpstr>
      <vt:lpstr>Scout’s Disclaimer</vt:lpstr>
      <vt:lpstr>Go to Florida DMV Website</vt:lpstr>
      <vt:lpstr>Choose Option</vt:lpstr>
      <vt:lpstr>Gather Necessary Documents</vt:lpstr>
      <vt:lpstr>Complete Online Application</vt:lpstr>
      <vt:lpstr>PowerPoint Presentation</vt:lpstr>
      <vt:lpstr>Last Steps 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FL Attraction Tickets at the Resident Price</dc:title>
  <dc:creator>jekessans</dc:creator>
  <cp:lastModifiedBy>jekessans</cp:lastModifiedBy>
  <cp:revision>1</cp:revision>
  <dcterms:created xsi:type="dcterms:W3CDTF">2011-03-06T20:49:06Z</dcterms:created>
  <dcterms:modified xsi:type="dcterms:W3CDTF">2011-03-06T20:49:06Z</dcterms:modified>
</cp:coreProperties>
</file>